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494" r:id="rId2"/>
    <p:sldId id="569" r:id="rId3"/>
    <p:sldId id="572" r:id="rId4"/>
    <p:sldId id="573" r:id="rId5"/>
    <p:sldId id="586" r:id="rId6"/>
    <p:sldId id="587" r:id="rId7"/>
    <p:sldId id="588" r:id="rId8"/>
    <p:sldId id="589" r:id="rId9"/>
    <p:sldId id="603" r:id="rId10"/>
    <p:sldId id="591" r:id="rId11"/>
    <p:sldId id="592" r:id="rId12"/>
    <p:sldId id="593" r:id="rId13"/>
    <p:sldId id="594" r:id="rId14"/>
    <p:sldId id="595" r:id="rId15"/>
    <p:sldId id="596" r:id="rId16"/>
    <p:sldId id="598" r:id="rId17"/>
    <p:sldId id="597" r:id="rId18"/>
    <p:sldId id="599" r:id="rId19"/>
    <p:sldId id="600" r:id="rId20"/>
    <p:sldId id="601" r:id="rId21"/>
    <p:sldId id="602" r:id="rId22"/>
    <p:sldId id="574" r:id="rId23"/>
    <p:sldId id="604" r:id="rId24"/>
    <p:sldId id="605" r:id="rId25"/>
    <p:sldId id="606" r:id="rId26"/>
    <p:sldId id="607" r:id="rId27"/>
    <p:sldId id="608" r:id="rId28"/>
    <p:sldId id="609" r:id="rId29"/>
    <p:sldId id="610" r:id="rId30"/>
    <p:sldId id="611" r:id="rId31"/>
    <p:sldId id="612" r:id="rId32"/>
    <p:sldId id="613" r:id="rId33"/>
    <p:sldId id="614" r:id="rId34"/>
    <p:sldId id="615" r:id="rId35"/>
    <p:sldId id="616" r:id="rId36"/>
    <p:sldId id="617" r:id="rId37"/>
    <p:sldId id="618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kur.chat31@gmail.com" initials="a" lastIdx="1" clrIdx="0">
    <p:extLst>
      <p:ext uri="{19B8F6BF-5375-455C-9EA6-DF929625EA0E}">
        <p15:presenceInfo xmlns:p15="http://schemas.microsoft.com/office/powerpoint/2012/main" userId="127964b6fd9f6d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1114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28C42-FE94-48D1-8461-45145068F0F9}" type="datetimeFigureOut">
              <a:rPr lang="en-US" smtClean="0"/>
              <a:t>9/11/2023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97EB2-2CA9-4B1B-B208-70ECF7CDA4F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97EB2-2CA9-4B1B-B208-70ECF7CDA4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8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4194A-2D07-4533-8A82-C5429DE86E7D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359E2-98EF-4F48-89B6-C12B10209EB0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09471-59E0-4026-B4F0-4D11E5A718F9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7F7B5-C200-4E75-83A9-11314DA170D6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393DF-A8DF-461F-B804-FF619A8BDD2E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7C76-2866-4F83-9064-7618282A5A12}" type="datetime1">
              <a:rPr lang="en-US" smtClean="0"/>
              <a:t>9/11/2023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C469A-4ABD-4D66-8A24-58D538FC257B}" type="datetime1">
              <a:rPr lang="en-US" smtClean="0"/>
              <a:t>9/11/2023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001B-388E-402F-B586-A086297FA353}" type="datetime1">
              <a:rPr lang="en-US" smtClean="0"/>
              <a:t>9/11/2023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A3C9-8C8D-4B26-8B74-A551013788BE}" type="datetime1">
              <a:rPr lang="en-US" smtClean="0"/>
              <a:t>9/11/2023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27A1-C8D7-42BF-BBCA-C678BFB8A9F2}" type="datetime1">
              <a:rPr lang="en-US" smtClean="0"/>
              <a:t>9/11/2023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50D42-D753-4F75-8021-174DDED0DCE0}" type="datetime1">
              <a:rPr lang="en-US" smtClean="0"/>
              <a:t>9/11/2023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863F2-79A7-4674-AE3E-F4C4D1F42A64}" type="datetime1">
              <a:rPr lang="en-US" smtClean="0"/>
              <a:t>9/11/2023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&lt;BCSE0103&gt; &lt;Soft Computing&gt;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55922-87EB-483D-8474-2C9330A0D92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23.emf"/><Relationship Id="rId3" Type="http://schemas.openxmlformats.org/officeDocument/2006/relationships/image" Target="../media/image9.emf"/><Relationship Id="rId7" Type="http://schemas.openxmlformats.org/officeDocument/2006/relationships/image" Target="../media/image17.emf"/><Relationship Id="rId12" Type="http://schemas.openxmlformats.org/officeDocument/2006/relationships/image" Target="../media/image22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Relationship Id="rId1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7C35E-8D26-46FE-BF51-CF4F560E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2879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	</a:t>
            </a:r>
            <a:endParaRPr lang="en-IN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B306A-0B84-4466-995F-23428D65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1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463" y="43437"/>
            <a:ext cx="2148337" cy="155100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6676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err="1" smtClean="0"/>
              <a:t>BTech</a:t>
            </a:r>
            <a:r>
              <a:rPr lang="en-US" b="1" dirty="0" smtClean="0"/>
              <a:t> IV Year VII Semester Section: </a:t>
            </a:r>
          </a:p>
          <a:p>
            <a:pPr marL="0" indent="0" algn="ctr">
              <a:buNone/>
            </a:pPr>
            <a:r>
              <a:rPr lang="en-US" b="1" dirty="0" smtClean="0"/>
              <a:t>BCSE0103</a:t>
            </a:r>
            <a:r>
              <a:rPr lang="en-US" b="1" dirty="0"/>
              <a:t>: SOFT </a:t>
            </a:r>
            <a:r>
              <a:rPr lang="en-US" b="1" dirty="0" smtClean="0"/>
              <a:t>COMPUTING</a:t>
            </a:r>
          </a:p>
          <a:p>
            <a:pPr marL="0" indent="0" algn="ctr">
              <a:buNone/>
            </a:pPr>
            <a:r>
              <a:rPr lang="en-US" b="1" dirty="0" smtClean="0"/>
              <a:t>(Artificial </a:t>
            </a:r>
            <a:r>
              <a:rPr lang="en-US" b="1" dirty="0"/>
              <a:t>Neural </a:t>
            </a:r>
            <a:r>
              <a:rPr lang="en-US" b="1" dirty="0" smtClean="0"/>
              <a:t>Network)</a:t>
            </a:r>
            <a:endParaRPr lang="en-IN" dirty="0"/>
          </a:p>
          <a:p>
            <a:pPr marL="0" indent="0" algn="ctr">
              <a:buNone/>
            </a:pPr>
            <a:endParaRPr lang="en-US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1619672" y="4200691"/>
            <a:ext cx="7452320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2400" b="1" dirty="0" smtClean="0"/>
          </a:p>
          <a:p>
            <a:pPr>
              <a:buNone/>
            </a:pPr>
            <a:r>
              <a:rPr lang="en-US" sz="2400" b="1" dirty="0" smtClean="0"/>
              <a:t>Dr</a:t>
            </a:r>
            <a:r>
              <a:rPr lang="en-US" sz="2400" b="1" dirty="0"/>
              <a:t>. </a:t>
            </a:r>
            <a:r>
              <a:rPr lang="en-US" sz="2400" b="1" dirty="0" err="1"/>
              <a:t>Dilip</a:t>
            </a:r>
            <a:r>
              <a:rPr lang="en-US" sz="2400" b="1" dirty="0"/>
              <a:t> Kumar Sharma </a:t>
            </a:r>
          </a:p>
          <a:p>
            <a:pPr>
              <a:buNone/>
            </a:pPr>
            <a:r>
              <a:rPr lang="en-US" b="1" dirty="0"/>
              <a:t>SM(IEEE, ACM, CSI), Fellow IETE, Fellow IE(I)</a:t>
            </a:r>
          </a:p>
          <a:p>
            <a:pPr>
              <a:buNone/>
            </a:pPr>
            <a:r>
              <a:rPr lang="en-US" sz="1900" b="1" dirty="0"/>
              <a:t>Professor- Dept. of Computer Engineering &amp; Applications </a:t>
            </a:r>
          </a:p>
          <a:p>
            <a:pPr>
              <a:buNone/>
            </a:pPr>
            <a:r>
              <a:rPr lang="en-US" sz="2000" b="1" dirty="0"/>
              <a:t>Dean (International Relations &amp; Academic Collaborations) </a:t>
            </a:r>
          </a:p>
          <a:p>
            <a:pPr>
              <a:buNone/>
            </a:pPr>
            <a:r>
              <a:rPr lang="en-US" sz="2000" b="1" dirty="0"/>
              <a:t>GLA University, </a:t>
            </a:r>
            <a:r>
              <a:rPr lang="en-US" sz="2000" b="1" dirty="0" smtClean="0"/>
              <a:t>Mathura, INDIA </a:t>
            </a:r>
            <a:endParaRPr lang="en-US" sz="2000" b="1" dirty="0"/>
          </a:p>
          <a:p>
            <a:pPr>
              <a:buNone/>
            </a:pPr>
            <a:r>
              <a:rPr lang="en-US" b="1" dirty="0" smtClean="0"/>
              <a:t>Email: dilip.sharma@gla.ac.in</a:t>
            </a:r>
          </a:p>
          <a:p>
            <a:pPr>
              <a:buNone/>
            </a:pPr>
            <a:r>
              <a:rPr lang="en-US" b="1" dirty="0"/>
              <a:t>https://www.gla.ac.in/academics/faculty-detail/7/prof-dilip-kumar-sharma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922" y="3139695"/>
            <a:ext cx="3634156" cy="144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700808"/>
            <a:ext cx="8280920" cy="427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9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9" y="1772816"/>
            <a:ext cx="8280263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9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844824"/>
            <a:ext cx="8422944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2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700808"/>
            <a:ext cx="8361187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24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7" y="1844824"/>
            <a:ext cx="8333037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0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5" y="1916832"/>
            <a:ext cx="8147559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87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5" y="1916832"/>
            <a:ext cx="8025933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9" y="1844824"/>
            <a:ext cx="8172083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3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9" y="1844824"/>
            <a:ext cx="8172083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7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916832"/>
            <a:ext cx="8136904" cy="425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C5A6-4434-4EF0-AEF4-9CA632BD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9161" y="150691"/>
            <a:ext cx="4330839" cy="1325562"/>
          </a:xfrm>
        </p:spPr>
        <p:txBody>
          <a:bodyPr>
            <a:normAutofit/>
          </a:bodyPr>
          <a:lstStyle/>
          <a:p>
            <a:pPr algn="l" fontAlgn="base"/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Associative Memory</a:t>
            </a:r>
            <a:endParaRPr lang="en-IN" sz="32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CADFF-0DCC-41B2-9196-2462019E5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&lt;BCSE0103&gt; &lt;Soft Computing&gt;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49A42D-4FB0-4005-B2C5-36AC28B4D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55922-87EB-483D-8474-2C9330A0D922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85" y="3428991"/>
            <a:ext cx="30" cy="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1559" y="1921230"/>
            <a:ext cx="829126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 smtClean="0"/>
              <a:t>Associative </a:t>
            </a:r>
            <a:r>
              <a:rPr lang="en-US" sz="2200" dirty="0"/>
              <a:t>memory is also known as content addressable memory (CAM) or associative storage or associative array.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dirty="0"/>
              <a:t>An associative memory network can store a set of patterns as memories. When the associative memory is being presented with a key pattern, it responds by producing one of the stored patterns, which closely resembles or relates to the key pattern</a:t>
            </a:r>
            <a:r>
              <a:rPr lang="en-US" sz="2200" dirty="0" smtClean="0"/>
              <a:t>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21138"/>
            <a:ext cx="2211349" cy="159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8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9" y="1844824"/>
            <a:ext cx="8272435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644783"/>
            <a:ext cx="8538309" cy="442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3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688" y="435400"/>
            <a:ext cx="7044359" cy="809522"/>
          </a:xfrm>
        </p:spPr>
        <p:txBody>
          <a:bodyPr>
            <a:normAutofit fontScale="90000"/>
          </a:bodyPr>
          <a:lstStyle/>
          <a:p>
            <a:pPr algn="r"/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Associative Memory-</a:t>
            </a:r>
            <a:r>
              <a:rPr lang="en-GB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Outer Products Rule</a:t>
            </a:r>
            <a:r>
              <a:rPr lang="en-GB" b="1" dirty="0"/>
              <a:t/>
            </a:r>
            <a:br>
              <a:rPr lang="en-GB" b="1" dirty="0"/>
            </a:b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702076"/>
            <a:ext cx="7886700" cy="41644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Outer products rule is a method for finding weights of an associative net.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Input=&gt; s = (s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 ,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 ,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Output=&gt; t= (t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 ,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 ,t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outer product of the two vectors is the product of the matrices S =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and T = t, i.e., between [n X 1]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marrix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[1 x m] matrix. The transpose is to be taken for the input matrix given.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 =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     =&gt;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weight matrix is same as the weight matrix obtained by Hebb rule to store the pattern association s:t. For storing a set of associations, s(p):t(p), p = 1 to P, wherein,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s(p) = (s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(p}, ... ,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(p), ... ,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(p))</a:t>
            </a:r>
            <a:b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t(p) = (t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(p), · · ·'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(p), · · · 't</a:t>
            </a:r>
            <a:r>
              <a:rPr lang="en-GB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(p))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weight matrix W = {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GB" sz="2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can be given as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w=∑p=1nST(p).S(p)</a:t>
            </a:r>
          </a:p>
          <a:p>
            <a:pPr marL="0" indent="0">
              <a:buNone/>
            </a:pPr>
            <a:endParaRPr lang="en-GB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96" y="0"/>
            <a:ext cx="2213040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6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0546" y="2132856"/>
            <a:ext cx="7502907" cy="377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23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20" y="1910842"/>
            <a:ext cx="7920880" cy="43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13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167" y="1916832"/>
            <a:ext cx="8431305" cy="420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51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865122"/>
            <a:ext cx="8016083" cy="394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412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848819"/>
            <a:ext cx="8320096" cy="410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82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59" y="1846012"/>
            <a:ext cx="8136781" cy="395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04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99" y="1916832"/>
            <a:ext cx="755334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81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Associative Memory</a:t>
            </a:r>
            <a:endParaRPr lang="en-GB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GB" b="1" dirty="0"/>
              <a:t>Training Algorithms for Pattern Association</a:t>
            </a:r>
          </a:p>
          <a:p>
            <a:pPr marL="0" indent="0" algn="just">
              <a:buNone/>
            </a:pPr>
            <a:r>
              <a:rPr lang="en-GB" dirty="0"/>
              <a:t>There are two algorithms developed for training of pattern association nets.</a:t>
            </a:r>
          </a:p>
          <a:p>
            <a:pPr marL="428625" indent="-428625" algn="just">
              <a:buAutoNum type="romanLcParenBoth"/>
            </a:pPr>
            <a:r>
              <a:rPr lang="en-GB" dirty="0" smtClean="0"/>
              <a:t>Hebb Rule    (ii) Outer </a:t>
            </a:r>
            <a:r>
              <a:rPr lang="en-GB" dirty="0"/>
              <a:t>Products </a:t>
            </a:r>
            <a:r>
              <a:rPr lang="en-GB" dirty="0" smtClean="0"/>
              <a:t>Rule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r>
              <a:rPr lang="en-GB" b="1" dirty="0" smtClean="0"/>
              <a:t>1</a:t>
            </a:r>
            <a:r>
              <a:rPr lang="en-GB" b="1" dirty="0"/>
              <a:t>. Hebb </a:t>
            </a:r>
            <a:r>
              <a:rPr lang="en-GB" b="1" dirty="0" smtClean="0"/>
              <a:t>Rule:</a:t>
            </a:r>
            <a:endParaRPr lang="en-GB" b="1" dirty="0"/>
          </a:p>
          <a:p>
            <a:pPr marL="0" indent="0" algn="just">
              <a:buNone/>
            </a:pPr>
            <a:r>
              <a:rPr lang="en-GB" dirty="0"/>
              <a:t>The Hebb rule is widely used for finding the weights of an associative memory neural network. The training vector pairs here are denoted as s:t. The weights are updated </a:t>
            </a:r>
            <a:r>
              <a:rPr lang="en-GB" dirty="0" smtClean="0"/>
              <a:t>until </a:t>
            </a:r>
            <a:r>
              <a:rPr lang="en-GB" dirty="0"/>
              <a:t>there is no weight change.</a:t>
            </a:r>
          </a:p>
          <a:p>
            <a:pPr marL="0" indent="0" algn="just">
              <a:buNone/>
            </a:pPr>
            <a:r>
              <a:rPr lang="en-GB" b="1" dirty="0"/>
              <a:t>Hebb Rule Algorithmic</a:t>
            </a:r>
          </a:p>
          <a:p>
            <a:pPr marL="0" indent="0" algn="just">
              <a:buNone/>
            </a:pPr>
            <a:r>
              <a:rPr lang="en-GB" b="1" dirty="0"/>
              <a:t>Step 0:</a:t>
            </a:r>
            <a:r>
              <a:rPr lang="en-GB" dirty="0"/>
              <a:t> Set all the initial weights to zero, i.e.,</a:t>
            </a:r>
            <a:br>
              <a:rPr lang="en-GB" dirty="0"/>
            </a:br>
            <a:r>
              <a:rPr lang="en-GB" dirty="0" err="1"/>
              <a:t>W</a:t>
            </a:r>
            <a:r>
              <a:rPr lang="en-GB" baseline="-25000" dirty="0" err="1"/>
              <a:t>ij</a:t>
            </a:r>
            <a:r>
              <a:rPr lang="en-GB" dirty="0"/>
              <a:t> = 0    (i = 1 to n, j = 1 to m)</a:t>
            </a:r>
          </a:p>
          <a:p>
            <a:pPr marL="0" indent="0" algn="just">
              <a:buNone/>
            </a:pPr>
            <a:r>
              <a:rPr lang="en-GB" b="1" dirty="0"/>
              <a:t>Step 1:</a:t>
            </a:r>
            <a:r>
              <a:rPr lang="en-GB" dirty="0"/>
              <a:t> For each training target input output vector pairs s:t, perform Steps 2-4.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6496"/>
            <a:ext cx="2213040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50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204864"/>
            <a:ext cx="7740451" cy="330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867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5" y="1916832"/>
            <a:ext cx="8076765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74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948422"/>
            <a:ext cx="7992888" cy="376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49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5" y="1988840"/>
            <a:ext cx="8145697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798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5" y="1988840"/>
            <a:ext cx="8145697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820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7" y="1988840"/>
            <a:ext cx="7960203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899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988840"/>
            <a:ext cx="818510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577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9965"/>
            <a:ext cx="2213040" cy="159729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847255"/>
            <a:ext cx="7920880" cy="434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27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3040" y="274638"/>
            <a:ext cx="6473760" cy="1143000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Associative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Memory-</a:t>
            </a:r>
            <a:r>
              <a:rPr lang="en-GB" dirty="0"/>
              <a:t> 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Hebb Rule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2:</a:t>
            </a:r>
            <a:r>
              <a:rPr lang="en-GB" dirty="0"/>
              <a:t> Activate the input layer units to </a:t>
            </a:r>
            <a:r>
              <a:rPr lang="en-GB" dirty="0" smtClean="0"/>
              <a:t>the current </a:t>
            </a:r>
            <a:r>
              <a:rPr lang="en-GB" dirty="0"/>
              <a:t>training input, X</a:t>
            </a:r>
            <a:r>
              <a:rPr lang="en-GB" baseline="-25000" dirty="0"/>
              <a:t>i</a:t>
            </a:r>
            <a:r>
              <a:rPr lang="en-GB" dirty="0"/>
              <a:t>=S</a:t>
            </a:r>
            <a:r>
              <a:rPr lang="en-GB" baseline="-25000" dirty="0"/>
              <a:t>i</a:t>
            </a:r>
            <a:r>
              <a:rPr lang="en-GB" dirty="0"/>
              <a:t> (for i = 1 to n</a:t>
            </a:r>
            <a:r>
              <a:rPr lang="en-GB" dirty="0" smtClean="0"/>
              <a:t>).</a:t>
            </a:r>
          </a:p>
          <a:p>
            <a:pPr marL="0" indent="0">
              <a:buNone/>
            </a:pPr>
            <a:r>
              <a:rPr lang="en-GB" b="1" dirty="0" smtClean="0"/>
              <a:t>Step </a:t>
            </a:r>
            <a:r>
              <a:rPr lang="en-GB" b="1" dirty="0"/>
              <a:t>3:</a:t>
            </a:r>
            <a:r>
              <a:rPr lang="en-GB" dirty="0"/>
              <a:t> Activate the output layer units to </a:t>
            </a:r>
            <a:r>
              <a:rPr lang="en-GB" dirty="0" smtClean="0"/>
              <a:t>the current </a:t>
            </a:r>
            <a:r>
              <a:rPr lang="en-GB" dirty="0"/>
              <a:t>target output,</a:t>
            </a:r>
            <a:br>
              <a:rPr lang="en-GB" dirty="0"/>
            </a:br>
            <a:r>
              <a:rPr lang="en-GB" dirty="0" err="1"/>
              <a:t>y</a:t>
            </a:r>
            <a:r>
              <a:rPr lang="en-GB" baseline="-25000" dirty="0" err="1"/>
              <a:t>j</a:t>
            </a:r>
            <a:r>
              <a:rPr lang="en-GB" dirty="0"/>
              <a:t> = </a:t>
            </a:r>
            <a:r>
              <a:rPr lang="en-GB" dirty="0" err="1"/>
              <a:t>t</a:t>
            </a:r>
            <a:r>
              <a:rPr lang="en-GB" baseline="-25000" dirty="0" err="1"/>
              <a:t>j</a:t>
            </a:r>
            <a:r>
              <a:rPr lang="en-GB" dirty="0"/>
              <a:t> (for j = 1 to </a:t>
            </a:r>
            <a:r>
              <a:rPr lang="en-GB" dirty="0" smtClean="0"/>
              <a:t>m)</a:t>
            </a:r>
          </a:p>
          <a:p>
            <a:pPr marL="0" indent="0">
              <a:buNone/>
            </a:pPr>
            <a:r>
              <a:rPr lang="en-GB" b="1" dirty="0" smtClean="0"/>
              <a:t>Step </a:t>
            </a:r>
            <a:r>
              <a:rPr lang="en-GB" b="1" dirty="0"/>
              <a:t>4:</a:t>
            </a:r>
            <a:r>
              <a:rPr lang="en-GB" dirty="0"/>
              <a:t> Start the weight </a:t>
            </a:r>
            <a:r>
              <a:rPr lang="en-GB" dirty="0" smtClean="0"/>
              <a:t>adjustment</a:t>
            </a:r>
          </a:p>
          <a:p>
            <a:pPr marL="0" indent="0">
              <a:buNone/>
            </a:pPr>
            <a:r>
              <a:rPr lang="en-GB" dirty="0" smtClean="0"/>
              <a:t>           </a:t>
            </a:r>
            <a:r>
              <a:rPr lang="en-GB" dirty="0" err="1"/>
              <a:t>W</a:t>
            </a:r>
            <a:r>
              <a:rPr lang="en-GB" sz="1500" b="1" dirty="0" err="1"/>
              <a:t>ij</a:t>
            </a:r>
            <a:r>
              <a:rPr lang="en-GB" dirty="0" smtClean="0"/>
              <a:t>(new)=</a:t>
            </a:r>
            <a:r>
              <a:rPr lang="en-GB" dirty="0" err="1"/>
              <a:t>W</a:t>
            </a:r>
            <a:r>
              <a:rPr lang="en-GB" sz="1500" b="1" dirty="0" err="1"/>
              <a:t>ij</a:t>
            </a:r>
            <a:r>
              <a:rPr lang="en-GB" dirty="0" smtClean="0"/>
              <a:t>(old)+</a:t>
            </a:r>
            <a:r>
              <a:rPr lang="en-GB" dirty="0" err="1" smtClean="0"/>
              <a:t>X</a:t>
            </a:r>
            <a:r>
              <a:rPr lang="en-GB" sz="1500" b="1" dirty="0" err="1"/>
              <a:t>i</a:t>
            </a:r>
            <a:r>
              <a:rPr lang="en-GB" dirty="0" err="1" smtClean="0"/>
              <a:t>Y</a:t>
            </a:r>
            <a:r>
              <a:rPr lang="en-GB" sz="1500" b="1" dirty="0" err="1"/>
              <a:t>j</a:t>
            </a:r>
            <a:r>
              <a:rPr lang="en-GB" sz="1500" b="1" dirty="0"/>
              <a:t>  </a:t>
            </a:r>
            <a:r>
              <a:rPr lang="en-GB" dirty="0" smtClean="0"/>
              <a:t>(i=1 to </a:t>
            </a:r>
            <a:r>
              <a:rPr lang="en-GB" dirty="0" err="1" smtClean="0"/>
              <a:t>n,j</a:t>
            </a:r>
            <a:r>
              <a:rPr lang="en-GB" dirty="0" smtClean="0"/>
              <a:t>=1 to m</a:t>
            </a:r>
            <a:r>
              <a:rPr lang="en-GB" dirty="0"/>
              <a:t>)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0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3040" y="274638"/>
            <a:ext cx="6473760" cy="1143000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Associative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Memory-</a:t>
            </a:r>
            <a:r>
              <a:rPr lang="en-GB" dirty="0"/>
              <a:t> 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Hebb Rule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150" y="1844824"/>
            <a:ext cx="7334888" cy="38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6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06" y="1649983"/>
            <a:ext cx="8274606" cy="386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7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700808"/>
            <a:ext cx="8280920" cy="412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3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753" y="1644783"/>
            <a:ext cx="3456384" cy="22209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0" y="1644783"/>
            <a:ext cx="4455636" cy="12081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144" y="3067043"/>
            <a:ext cx="4244936" cy="4416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003" y="3508690"/>
            <a:ext cx="4715125" cy="9415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1701" y="4581128"/>
            <a:ext cx="4412052" cy="9361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8499" y="476672"/>
            <a:ext cx="6390507" cy="51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1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93"/>
            <a:ext cx="2213040" cy="15972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753" y="1644783"/>
            <a:ext cx="3456384" cy="22209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499" y="476672"/>
            <a:ext cx="6390507" cy="5123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08" y="1748031"/>
            <a:ext cx="3674829" cy="3459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45" y="2094025"/>
            <a:ext cx="4608410" cy="34724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545" y="2541327"/>
            <a:ext cx="5076208" cy="4169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559" y="3163892"/>
            <a:ext cx="4932193" cy="38237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1559" y="3810416"/>
            <a:ext cx="4860799" cy="3663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1560" y="4427521"/>
            <a:ext cx="4968553" cy="2479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1560" y="4871392"/>
            <a:ext cx="5256584" cy="36595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3568" y="5311550"/>
            <a:ext cx="4824537" cy="3732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1750" y="5800634"/>
            <a:ext cx="4906626" cy="2877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750" y="6248092"/>
            <a:ext cx="4898363" cy="27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0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4003</TotalTime>
  <Words>176</Words>
  <Application>Microsoft Office PowerPoint</Application>
  <PresentationFormat>On-screen Show (4:3)</PresentationFormat>
  <Paragraphs>43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Times New Roman</vt:lpstr>
      <vt:lpstr>Office Theme</vt:lpstr>
      <vt:lpstr> </vt:lpstr>
      <vt:lpstr>Associative Memory</vt:lpstr>
      <vt:lpstr>Associative Memory</vt:lpstr>
      <vt:lpstr>Associative Memory- Hebb Rule </vt:lpstr>
      <vt:lpstr>Associative Memory- Hebb Rule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Associative Memory- Outer Products Rule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 of Topic&gt;</dc:title>
  <dc:creator>admin</dc:creator>
  <cp:lastModifiedBy>Admin</cp:lastModifiedBy>
  <cp:revision>468</cp:revision>
  <dcterms:created xsi:type="dcterms:W3CDTF">2020-06-30T05:06:42Z</dcterms:created>
  <dcterms:modified xsi:type="dcterms:W3CDTF">2023-09-11T11:21:10Z</dcterms:modified>
</cp:coreProperties>
</file>

<file path=docProps/thumbnail.jpeg>
</file>